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6"/>
  </p:notesMasterIdLst>
  <p:sldIdLst>
    <p:sldId id="360" r:id="rId4"/>
    <p:sldId id="355" r:id="rId5"/>
  </p:sldIdLst>
  <p:sldSz cx="12192000" cy="6858000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43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D31"/>
    <a:srgbClr val="007D9A"/>
    <a:srgbClr val="0095B8"/>
    <a:srgbClr val="006666"/>
    <a:srgbClr val="008080"/>
    <a:srgbClr val="00529B"/>
    <a:srgbClr val="A75625"/>
    <a:srgbClr val="CAD1D7"/>
    <a:srgbClr val="AFAB89"/>
    <a:srgbClr val="0052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71E7BF-7115-4AF0-8647-41B0AB0253A6}" v="4" dt="2026-07-16T17:53:23.99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03" autoAdjust="0"/>
    <p:restoredTop sz="51962" autoAdjust="0"/>
  </p:normalViewPr>
  <p:slideViewPr>
    <p:cSldViewPr snapToGrid="0" showGuides="1">
      <p:cViewPr varScale="1">
        <p:scale>
          <a:sx n="47" d="100"/>
          <a:sy n="47" d="100"/>
        </p:scale>
        <p:origin x="1794" y="36"/>
      </p:cViewPr>
      <p:guideLst>
        <p:guide pos="3840"/>
        <p:guide orient="horz" pos="432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2.xml"/><Relationship Id="rId1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k Rand" userId="9d278bd6-815a-4169-9d62-0e01ea3cb944" providerId="ADAL" clId="{EA65DABE-36DF-4A18-989F-42234444D523}"/>
    <pc:docChg chg="undo custSel addSld delSld modSld sldOrd modMainMaster">
      <pc:chgData name="Mark Rand" userId="9d278bd6-815a-4169-9d62-0e01ea3cb944" providerId="ADAL" clId="{EA65DABE-36DF-4A18-989F-42234444D523}" dt="2026-07-16T17:54:00.779" v="39" actId="34135"/>
      <pc:docMkLst>
        <pc:docMk/>
      </pc:docMkLst>
      <pc:sldChg chg="addSp delSp modSp add del mod ord">
        <pc:chgData name="Mark Rand" userId="9d278bd6-815a-4169-9d62-0e01ea3cb944" providerId="ADAL" clId="{EA65DABE-36DF-4A18-989F-42234444D523}" dt="2026-07-16T17:53:48.611" v="38" actId="34135"/>
        <pc:sldMkLst>
          <pc:docMk/>
          <pc:sldMk cId="2139580137" sldId="355"/>
        </pc:sldMkLst>
        <pc:spChg chg="add mod">
          <ac:chgData name="Mark Rand" userId="9d278bd6-815a-4169-9d62-0e01ea3cb944" providerId="ADAL" clId="{EA65DABE-36DF-4A18-989F-42234444D523}" dt="2026-07-14T17:47:32.761" v="25" actId="27636"/>
          <ac:spMkLst>
            <pc:docMk/>
            <pc:sldMk cId="2139580137" sldId="355"/>
            <ac:spMk id="7" creationId="{4DBE510E-57BC-574B-A92B-5E0240250EE4}"/>
          </ac:spMkLst>
        </pc:spChg>
        <pc:picChg chg="add del mod">
          <ac:chgData name="Mark Rand" userId="9d278bd6-815a-4169-9d62-0e01ea3cb944" providerId="ADAL" clId="{EA65DABE-36DF-4A18-989F-42234444D523}" dt="2026-07-16T17:53:48.611" v="38" actId="34135"/>
          <ac:picMkLst>
            <pc:docMk/>
            <pc:sldMk cId="2139580137" sldId="355"/>
            <ac:picMk id="4" creationId="{E1021AD7-24F7-1074-9FE7-3A5B5A1FAFD3}"/>
          </ac:picMkLst>
        </pc:picChg>
      </pc:sldChg>
      <pc:sldChg chg="addSp delSp modSp mod">
        <pc:chgData name="Mark Rand" userId="9d278bd6-815a-4169-9d62-0e01ea3cb944" providerId="ADAL" clId="{EA65DABE-36DF-4A18-989F-42234444D523}" dt="2026-07-16T17:54:00.779" v="39" actId="34135"/>
        <pc:sldMkLst>
          <pc:docMk/>
          <pc:sldMk cId="3932393077" sldId="360"/>
        </pc:sldMkLst>
        <pc:picChg chg="add mod">
          <ac:chgData name="Mark Rand" userId="9d278bd6-815a-4169-9d62-0e01ea3cb944" providerId="ADAL" clId="{EA65DABE-36DF-4A18-989F-42234444D523}" dt="2026-07-16T17:54:00.779" v="39" actId="34135"/>
          <ac:picMkLst>
            <pc:docMk/>
            <pc:sldMk cId="3932393077" sldId="360"/>
            <ac:picMk id="3" creationId="{49EBE16F-D960-EF5A-0243-2D20BCE83AA0}"/>
          </ac:picMkLst>
        </pc:picChg>
      </pc:sldChg>
      <pc:sldMasterChg chg="delSp mod modSldLayout">
        <pc:chgData name="Mark Rand" userId="9d278bd6-815a-4169-9d62-0e01ea3cb944" providerId="ADAL" clId="{EA65DABE-36DF-4A18-989F-42234444D523}" dt="2026-07-14T17:46:22.083" v="14" actId="478"/>
        <pc:sldMasterMkLst>
          <pc:docMk/>
          <pc:sldMasterMk cId="3973557758" sldId="2147483648"/>
        </pc:sldMasterMkLst>
        <pc:sldLayoutChg chg="delSp mod">
          <pc:chgData name="Mark Rand" userId="9d278bd6-815a-4169-9d62-0e01ea3cb944" providerId="ADAL" clId="{EA65DABE-36DF-4A18-989F-42234444D523}" dt="2026-07-14T17:46:22.083" v="14" actId="478"/>
          <pc:sldLayoutMkLst>
            <pc:docMk/>
            <pc:sldMasterMk cId="3973557758" sldId="2147483648"/>
            <pc:sldLayoutMk cId="608746158" sldId="214748364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6435"/>
          </a:xfrm>
          <a:prstGeom prst="rect">
            <a:avLst/>
          </a:prstGeom>
        </p:spPr>
        <p:txBody>
          <a:bodyPr vert="horz" lIns="93100" tIns="46550" rIns="93100" bIns="4655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66435"/>
          </a:xfrm>
          <a:prstGeom prst="rect">
            <a:avLst/>
          </a:prstGeom>
        </p:spPr>
        <p:txBody>
          <a:bodyPr vert="horz" lIns="93100" tIns="46550" rIns="93100" bIns="46550" rtlCol="0"/>
          <a:lstStyle>
            <a:lvl1pPr algn="r">
              <a:defRPr sz="1200"/>
            </a:lvl1pPr>
          </a:lstStyle>
          <a:p>
            <a:fld id="{DABC27D3-2B4B-451B-A179-2F2D9A9FC54A}" type="datetimeFigureOut">
              <a:rPr lang="en-US" smtClean="0"/>
              <a:t>7/16/2026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42938" y="1163638"/>
            <a:ext cx="5572125" cy="31353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00" tIns="46550" rIns="93100" bIns="4655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73893"/>
            <a:ext cx="5486400" cy="3660457"/>
          </a:xfrm>
          <a:prstGeom prst="rect">
            <a:avLst/>
          </a:prstGeom>
        </p:spPr>
        <p:txBody>
          <a:bodyPr vert="horz" lIns="93100" tIns="46550" rIns="93100" bIns="4655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2971800" cy="466434"/>
          </a:xfrm>
          <a:prstGeom prst="rect">
            <a:avLst/>
          </a:prstGeom>
        </p:spPr>
        <p:txBody>
          <a:bodyPr vert="horz" lIns="93100" tIns="46550" rIns="93100" bIns="4655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4" y="8829968"/>
            <a:ext cx="2971800" cy="466434"/>
          </a:xfrm>
          <a:prstGeom prst="rect">
            <a:avLst/>
          </a:prstGeom>
        </p:spPr>
        <p:txBody>
          <a:bodyPr vert="horz" lIns="93100" tIns="46550" rIns="93100" bIns="46550" rtlCol="0" anchor="b"/>
          <a:lstStyle>
            <a:lvl1pPr algn="r">
              <a:defRPr sz="1200"/>
            </a:lvl1pPr>
          </a:lstStyle>
          <a:p>
            <a:fld id="{E4400EB6-1DF4-4E2F-A3D7-26BF9D124CF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4329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400EB6-1DF4-4E2F-A3D7-26BF9D124CFA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22749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400EB6-1DF4-4E2F-A3D7-26BF9D124CFA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12708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08746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76490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57384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347419" y="6409324"/>
            <a:ext cx="224082" cy="221156"/>
            <a:chOff x="4328868" y="5502988"/>
            <a:chExt cx="500307" cy="493774"/>
          </a:xfrm>
        </p:grpSpPr>
        <p:sp>
          <p:nvSpPr>
            <p:cNvPr id="8" name="Freeform 7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0555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" name="Freeform 8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0" name="Group 9"/>
          <p:cNvGrpSpPr/>
          <p:nvPr userDrawn="1"/>
        </p:nvGrpSpPr>
        <p:grpSpPr>
          <a:xfrm flipH="1">
            <a:off x="933709" y="6409324"/>
            <a:ext cx="224082" cy="221156"/>
            <a:chOff x="4328868" y="5502988"/>
            <a:chExt cx="500307" cy="493774"/>
          </a:xfrm>
        </p:grpSpPr>
        <p:sp>
          <p:nvSpPr>
            <p:cNvPr id="11" name="Freeform 10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0556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" name="Freeform 11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cxnSp>
        <p:nvCxnSpPr>
          <p:cNvPr id="4" name="Straight Connector 3"/>
          <p:cNvCxnSpPr/>
          <p:nvPr userDrawn="1"/>
        </p:nvCxnSpPr>
        <p:spPr>
          <a:xfrm>
            <a:off x="552709" y="6522684"/>
            <a:ext cx="38100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5682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22687A-E9BC-4C0D-AE76-89B3E6792CB9}" type="datetimeFigureOut">
              <a:rPr lang="en-US" smtClean="0"/>
              <a:t>7/16/2026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79DBF1-2F35-4BFE-A8D3-3F88E0F6BE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083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22687A-E9BC-4C0D-AE76-89B3E6792CB9}" type="datetimeFigureOut">
              <a:rPr lang="en-US" smtClean="0"/>
              <a:t>7/16/2026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79DBF1-2F35-4BFE-A8D3-3F88E0F6BE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4948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22687A-E9BC-4C0D-AE76-89B3E6792CB9}" type="datetimeFigureOut">
              <a:rPr lang="en-US" smtClean="0"/>
              <a:t>7/16/2026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79DBF1-2F35-4BFE-A8D3-3F88E0F6BE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15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22687A-E9BC-4C0D-AE76-89B3E6792CB9}" type="datetimeFigureOut">
              <a:rPr lang="en-US" smtClean="0"/>
              <a:t>7/16/2026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79DBF1-2F35-4BFE-A8D3-3F88E0F6BE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1266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22687A-E9BC-4C0D-AE76-89B3E6792CB9}" type="datetimeFigureOut">
              <a:rPr lang="en-US" smtClean="0"/>
              <a:t>7/16/2026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79DBF1-2F35-4BFE-A8D3-3F88E0F6BE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1334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22687A-E9BC-4C0D-AE76-89B3E6792CB9}" type="datetimeFigureOut">
              <a:rPr lang="en-US" smtClean="0"/>
              <a:t>7/16/2026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79DBF1-2F35-4BFE-A8D3-3F88E0F6BE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9407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22687A-E9BC-4C0D-AE76-89B3E6792CB9}" type="datetimeFigureOut">
              <a:rPr lang="en-US" smtClean="0"/>
              <a:t>7/16/2026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79DBF1-2F35-4BFE-A8D3-3F88E0F6BE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5457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62283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22687A-E9BC-4C0D-AE76-89B3E6792CB9}" type="datetimeFigureOut">
              <a:rPr lang="en-US" smtClean="0"/>
              <a:t>7/16/2026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79DBF1-2F35-4BFE-A8D3-3F88E0F6BE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6132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22687A-E9BC-4C0D-AE76-89B3E6792CB9}" type="datetimeFigureOut">
              <a:rPr lang="en-US" smtClean="0"/>
              <a:t>7/16/2026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79DBF1-2F35-4BFE-A8D3-3F88E0F6BE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9207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22687A-E9BC-4C0D-AE76-89B3E6792CB9}" type="datetimeFigureOut">
              <a:rPr lang="en-US" smtClean="0"/>
              <a:t>7/16/2026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79DBF1-2F35-4BFE-A8D3-3F88E0F6BE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8904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22687A-E9BC-4C0D-AE76-89B3E6792CB9}" type="datetimeFigureOut">
              <a:rPr lang="en-US" smtClean="0"/>
              <a:t>7/16/2026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79DBF1-2F35-4BFE-A8D3-3F88E0F6BE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562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741" y="2945093"/>
            <a:ext cx="8128000" cy="1470025"/>
          </a:xfrm>
        </p:spPr>
        <p:txBody>
          <a:bodyPr/>
          <a:lstStyle>
            <a:lvl1pPr>
              <a:defRPr b="1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741" y="4491318"/>
            <a:ext cx="81280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24243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42098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9560F3-46F5-48DD-AAC3-C53A42BDC63D}" type="datetimeFigureOut">
              <a:rPr lang="en-US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7/16/2026</a:t>
            </a:fld>
            <a:endParaRPr lang="en-US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8FA5B1F-7788-45C9-8EFE-306DAF0AE786}" type="slidenum">
              <a:rPr lang="en-US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464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0F9E123-CFD1-49DD-BEFC-8859DF59D83F}" type="datetimeFigureOut">
              <a:rPr lang="en-US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7/16/2026</a:t>
            </a:fld>
            <a:endParaRPr lang="en-US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00AC2F1-89B9-45B2-8F7C-12CEAEBC69F6}" type="slidenum">
              <a:rPr lang="en-US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9438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C01478B-8040-4962-A834-BD9EC02A8B0C}" type="datetimeFigureOut">
              <a:rPr lang="en-US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7/16/2026</a:t>
            </a:fld>
            <a:endParaRPr lang="en-US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FE0389C-5C9C-412A-8B57-028781D85AC4}" type="slidenum">
              <a:rPr lang="en-US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4152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7DC9908-1EA5-4633-A001-2055367C8FC8}" type="datetimeFigureOut">
              <a:rPr lang="en-US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7/16/2026</a:t>
            </a:fld>
            <a:endParaRPr lang="en-US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0ED8704-F52A-449E-A56C-1E55AFB0F0AF}" type="slidenum">
              <a:rPr lang="en-US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4494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85274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A6E3D78-F5CE-4FB5-8558-ED1B50930B72}" type="datetimeFigureOut">
              <a:rPr lang="en-US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7/16/2026</a:t>
            </a:fld>
            <a:endParaRPr lang="en-US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D3536B3-2DC1-475D-9971-5C3FB9537EC2}" type="slidenum">
              <a:rPr lang="en-US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1136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2A0D0F-FCE0-4CF1-9658-D06871E8D84B}" type="datetimeFigureOut">
              <a:rPr lang="en-US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7/16/2026</a:t>
            </a:fld>
            <a:endParaRPr lang="en-US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2FEC515-6752-46FE-8895-6AB6CD91BBD7}" type="slidenum">
              <a:rPr lang="en-US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2537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94DAF91-31AF-4596-8C9E-223BA20A9055}" type="datetimeFigureOut">
              <a:rPr lang="en-US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7/16/2026</a:t>
            </a:fld>
            <a:endParaRPr lang="en-US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1F6874F-9ABA-4AAC-AE9C-78B9171BF13B}" type="slidenum">
              <a:rPr lang="en-US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801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DAAC0FD-DAE9-46B0-9BE5-32B49580710B}" type="datetimeFigureOut">
              <a:rPr lang="en-US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7/16/2026</a:t>
            </a:fld>
            <a:endParaRPr lang="en-US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0177338-A038-42AC-9609-8EABE9FF5FFA}" type="slidenum">
              <a:rPr lang="en-US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9330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5169BA3-D776-4800-B8A2-1982289D49EB}" type="datetimeFigureOut">
              <a:rPr lang="en-US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7/16/2026</a:t>
            </a:fld>
            <a:endParaRPr lang="en-US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2EC4DD9-5E6E-4A4D-AF2A-5BD453574DB7}" type="slidenum">
              <a:rPr lang="en-US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732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5909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84304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27085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7581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11616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40736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73557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84" r:id="rId1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8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" y="0"/>
            <a:ext cx="12188954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2952" y="6318504"/>
            <a:ext cx="2062065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539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rgbClr val="87A5AA">
                  <a:alpha val="70000"/>
                </a:srgbClr>
              </a:gs>
              <a:gs pos="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pic>
        <p:nvPicPr>
          <p:cNvPr id="1031" name="Picture 7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94400" y="-152400"/>
            <a:ext cx="7461251" cy="7091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4"/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45600" y="6275388"/>
            <a:ext cx="2743200" cy="4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3958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" grpId="0"/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rgbClr val="504D3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504D30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504D30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504D30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504D30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504D30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504D30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504D30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504D30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Calibri" pitchFamily="34" charset="0"/>
        <a:buChar char="—"/>
        <a:defRPr sz="2800" kern="1200">
          <a:solidFill>
            <a:srgbClr val="504D3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rgbClr val="504D30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504D30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504D30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rgbClr val="504D3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9EBE16F-D960-EF5A-0243-2D20BCE83AA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393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1021AD7-24F7-1074-9FE7-3A5B5A1FAFD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4DBE510E-57BC-574B-A92B-5E0240250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0081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9580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Office Theme">
  <a:themeElements>
    <a:clrScheme name="System Logo Color Palette">
      <a:dk1>
        <a:sysClr val="windowText" lastClr="000000"/>
      </a:dk1>
      <a:lt1>
        <a:sysClr val="window" lastClr="FFFFFF"/>
      </a:lt1>
      <a:dk2>
        <a:srgbClr val="00529B"/>
      </a:dk2>
      <a:lt2>
        <a:srgbClr val="AFAB89"/>
      </a:lt2>
      <a:accent1>
        <a:srgbClr val="A75625"/>
      </a:accent1>
      <a:accent2>
        <a:srgbClr val="556E7C"/>
      </a:accent2>
      <a:accent3>
        <a:srgbClr val="4A632E"/>
      </a:accent3>
      <a:accent4>
        <a:srgbClr val="83AF40"/>
      </a:accent4>
      <a:accent5>
        <a:srgbClr val="CEA53D"/>
      </a:accent5>
      <a:accent6>
        <a:srgbClr val="E3770B"/>
      </a:accent6>
      <a:hlink>
        <a:srgbClr val="18325A"/>
      </a:hlink>
      <a:folHlink>
        <a:srgbClr val="7DA0D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2A3710"/>
      </a:accent1>
      <a:accent2>
        <a:srgbClr val="B4D07C"/>
      </a:accent2>
      <a:accent3>
        <a:srgbClr val="6A3F52"/>
      </a:accent3>
      <a:accent4>
        <a:srgbClr val="776D9D"/>
      </a:accent4>
      <a:accent5>
        <a:srgbClr val="504D30"/>
      </a:accent5>
      <a:accent6>
        <a:srgbClr val="DFE4B9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2</Words>
  <Application>Microsoft Office PowerPoint</Application>
  <PresentationFormat>Widescreen</PresentationFormat>
  <Paragraphs>2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Custom Design</vt:lpstr>
      <vt:lpstr>1_Office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Mary L. Carns</dc:creator>
  <cp:lastModifiedBy>Mark Rand</cp:lastModifiedBy>
  <cp:revision>15</cp:revision>
  <cp:lastPrinted>2026-04-20T12:00:20Z</cp:lastPrinted>
  <dcterms:created xsi:type="dcterms:W3CDTF">2014-10-17T17:02:20Z</dcterms:created>
  <dcterms:modified xsi:type="dcterms:W3CDTF">2026-07-16T17:54:11Z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c702ff65-7670-43d5-90fe-f6b467e0a26a_Enabled">
    <vt:lpwstr>true</vt:lpwstr>
  </property>
  <property fmtid="{D5CDD505-2E9C-101B-9397-08002B2CF9AE}" pid="3" name="MSIP_Label_c702ff65-7670-43d5-90fe-f6b467e0a26a_SetDate">
    <vt:lpwstr>2025-02-25T19:02:40Z</vt:lpwstr>
  </property>
  <property fmtid="{D5CDD505-2E9C-101B-9397-08002B2CF9AE}" pid="4" name="MSIP_Label_c702ff65-7670-43d5-90fe-f6b467e0a26a_Method">
    <vt:lpwstr>Standard</vt:lpwstr>
  </property>
  <property fmtid="{D5CDD505-2E9C-101B-9397-08002B2CF9AE}" pid="5" name="MSIP_Label_c702ff65-7670-43d5-90fe-f6b467e0a26a_Name">
    <vt:lpwstr>defa4170-0d19-0005-0004-bc88714345d2</vt:lpwstr>
  </property>
  <property fmtid="{D5CDD505-2E9C-101B-9397-08002B2CF9AE}" pid="6" name="MSIP_Label_c702ff65-7670-43d5-90fe-f6b467e0a26a_SiteId">
    <vt:lpwstr>52b0eb7d-5972-4d7c-b97c-93f9000bdf05</vt:lpwstr>
  </property>
  <property fmtid="{D5CDD505-2E9C-101B-9397-08002B2CF9AE}" pid="7" name="MSIP_Label_c702ff65-7670-43d5-90fe-f6b467e0a26a_ActionId">
    <vt:lpwstr>90a68ef2-9d65-4d6f-a6ba-218529c26692</vt:lpwstr>
  </property>
  <property fmtid="{D5CDD505-2E9C-101B-9397-08002B2CF9AE}" pid="8" name="MSIP_Label_c702ff65-7670-43d5-90fe-f6b467e0a26a_ContentBits">
    <vt:lpwstr>0</vt:lpwstr>
  </property>
  <property fmtid="{D5CDD505-2E9C-101B-9397-08002B2CF9AE}" pid="9" name="MSIP_Label_c702ff65-7670-43d5-90fe-f6b467e0a26a_Tag">
    <vt:lpwstr>10, 3, 0, 1</vt:lpwstr>
  </property>
</Properties>
</file>